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custDataLst>
    <p:tags r:id="rId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C59"/>
    <a:srgbClr val="013D73"/>
    <a:srgbClr val="95B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9" autoAdjust="0"/>
    <p:restoredTop sz="86421" autoAdjust="0"/>
  </p:normalViewPr>
  <p:slideViewPr>
    <p:cSldViewPr>
      <p:cViewPr varScale="1">
        <p:scale>
          <a:sx n="59" d="100"/>
          <a:sy n="59" d="100"/>
        </p:scale>
        <p:origin x="216" y="8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73974FF-64E4-4832-ACE6-E9458F6D8B6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F77BD91-F5A3-42E4-B322-2AAF12FE132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CAEBE94-5487-41D3-9EC1-C9B1421B5C4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67A5391F-6CFC-4551-A1AA-9F5619C2AC5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952D7FFD-C100-4FBD-9BE3-552E8F2063D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1698A030-D4A7-40E4-84CF-BE35BE7BE1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143196-958D-4EAB-9377-7A5DC5B7FAC7}" type="slidenum">
              <a:rPr lang="en-US" altLang="en-US"/>
              <a:pPr/>
              <a:t>‹Nr.›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1E285EB9-593D-4730-B055-0E3ACE9C6B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54D5626-1E2F-4193-8BB4-B013604EE1EA}" type="slidenum">
              <a:rPr lang="en-US" altLang="de-DE" sz="1200"/>
              <a:pPr/>
              <a:t>1</a:t>
            </a:fld>
            <a:endParaRPr lang="en-US" altLang="de-DE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3295C5A7-5456-4393-AE38-A7359A6E4F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64323EDD-667F-4F32-9C26-5498AB9C57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de-DE" altLang="de-DE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E34E17-096B-4727-A10A-29DD56AC6C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092301-805D-484A-B10D-05CE70BADA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305161-2192-4CA1-8132-B7BB9363A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9811B4-EE07-46BD-A106-2D7ADE341BDC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964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540ADB-F785-453C-A97D-C32603BD0B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F0A496-5B55-499E-AF45-7174758167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8BAA5B-17AA-4465-8A8F-96F95C0651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FD533B-2093-4FDF-8F6C-7CE380EE7DEF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416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B111C2-FBAF-446A-80B9-9F75FF4911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8E520B-B28F-4215-91F8-B5615F8C92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E437F-05BE-4A2B-B897-DDA258F03D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157C75-5D37-40F8-9B30-89C6B7FBD5BE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4933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0F6329-35E0-41AD-9736-186A0EDDC8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CCED874-2B27-4799-B563-622D081937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0C6B66-0BBB-44CA-8105-5E9D9C769A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314934-0BEF-495A-B588-14788C3C4F19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240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673BA8-547B-4690-91DF-63CDD3A139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D010EB-0875-4969-BABD-6887BE8EE6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819A7D1-9CCE-456A-B2BC-F2D0262FE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2C156F-482F-4C82-B689-15A4F5E23DDB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2346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F46BE6-A2BB-4429-A3CF-B412BDFE1E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53D7E2-39ED-4EBF-91CE-831BE83AFD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BB8B50-B2D8-47AF-8148-6CA553C893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F541A0-064A-4430-83F3-22F3A63B2A63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060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9BA4360-586A-4A54-9203-9054834871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C6CB50D-776B-442B-A67E-3DE061CA30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85EF7F0-F338-4D8E-A8E1-485683683A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EC9E0B-2A22-4FC7-9C9A-FCADC952E0BF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287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EE508FA-AA5E-4FBC-90ED-4AEF910982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455898F-5B77-4669-BE64-D67EF88209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5CF6AEE-114E-4845-81C7-8A31AB92A1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2EDE58-BB9D-4F1F-A2B3-9F4700607C63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405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B86F964-4CA3-493A-9285-7CFE3A75DC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198B739-E2E7-44BD-9941-1D2B1D07C6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FB47AD0-9D24-49E7-8831-3A6538AB53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A6702F-8D02-4A83-81C2-29BCED864962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54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2CB853-2016-4338-A7F9-4EEC443418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DF568F-B14E-4C87-92AC-393821B686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05ED4E-9EC1-4304-8E00-B36F6A2E62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0E4EB6-9FF5-4F48-B39B-A25EE9E6A0F4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5268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C7B536-B69B-4596-BF4B-9126B83824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FF25BD-4D27-4313-9828-4F0F4ADBAA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149EDE-7455-4B0E-8418-07A8693F08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04AB09-3E8F-438A-AC38-75DC4EB53170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328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2B709E8-352F-4E1A-A8C8-CC8491A2D1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E0F81EB-A75B-4A07-946D-A3ABBF4C12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Click to edit Master text styles</a:t>
            </a:r>
          </a:p>
          <a:p>
            <a:pPr lvl="1"/>
            <a:r>
              <a:rPr lang="en-US" altLang="de-DE"/>
              <a:t>Second level</a:t>
            </a:r>
          </a:p>
          <a:p>
            <a:pPr lvl="2"/>
            <a:r>
              <a:rPr lang="en-US" altLang="de-DE"/>
              <a:t>Third level</a:t>
            </a:r>
          </a:p>
          <a:p>
            <a:pPr lvl="3"/>
            <a:r>
              <a:rPr lang="en-US" altLang="de-DE"/>
              <a:t>Fourth level</a:t>
            </a:r>
          </a:p>
          <a:p>
            <a:pPr lvl="4"/>
            <a:r>
              <a:rPr lang="en-US" altLang="de-DE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ED41AB4-06DD-48BE-830F-99BABA374CA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9BD96D0-0152-4D12-AED0-86C28C9D388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6C2A6B0-84A5-444E-8B17-E90834AD5A0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4416F8A-241F-4049-AA54-4E563CCB664B}" type="slidenum">
              <a:rPr lang="en-US" altLang="en-US"/>
              <a:pPr/>
              <a:t>‹Nr.›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8FC1BB00-B322-4F93-8BFF-B9F5FC8FC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857" y="1982485"/>
            <a:ext cx="10547771" cy="374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81000" indent="-381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None/>
            </a:pPr>
            <a:r>
              <a:rPr lang="de-DE" altLang="de-DE" sz="2200" b="1" dirty="0">
                <a:solidFill>
                  <a:srgbClr val="002C59"/>
                </a:solidFill>
              </a:rPr>
              <a:t>Anstellungsverhältnis oder Führungsposition</a:t>
            </a:r>
            <a:endParaRPr lang="de-DE" altLang="de-DE" sz="2200" dirty="0">
              <a:solidFill>
                <a:srgbClr val="002C59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de-DE" altLang="de-DE" sz="2200" b="1" dirty="0">
                <a:solidFill>
                  <a:srgbClr val="002C59"/>
                </a:solidFill>
              </a:rPr>
              <a:t>Beratungstätigkeit</a:t>
            </a:r>
            <a:endParaRPr lang="de-DE" altLang="de-DE" sz="2200" i="1" dirty="0">
              <a:solidFill>
                <a:srgbClr val="002C59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de-DE" altLang="de-DE" sz="2200" b="1" dirty="0">
                <a:solidFill>
                  <a:srgbClr val="002C59"/>
                </a:solidFill>
              </a:rPr>
              <a:t>Aktienbesitz</a:t>
            </a:r>
            <a:endParaRPr lang="de-DE" altLang="de-DE" sz="2200" i="1" dirty="0">
              <a:solidFill>
                <a:srgbClr val="002C59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de-DE" altLang="de-DE" sz="2200" b="1" dirty="0">
                <a:solidFill>
                  <a:srgbClr val="002C59"/>
                </a:solidFill>
              </a:rPr>
              <a:t>Honorare</a:t>
            </a:r>
            <a:endParaRPr lang="de-DE" altLang="de-DE" sz="2200" i="1" dirty="0">
              <a:solidFill>
                <a:srgbClr val="002C59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de-DE" altLang="de-DE" sz="2200" b="1" dirty="0">
                <a:solidFill>
                  <a:srgbClr val="002C59"/>
                </a:solidFill>
              </a:rPr>
              <a:t>Finanzierung wissenschaftlicher Untersuchungen</a:t>
            </a:r>
            <a:endParaRPr lang="de-DE" altLang="de-DE" sz="2200" i="1" dirty="0">
              <a:solidFill>
                <a:srgbClr val="002C59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de-DE" altLang="de-DE" sz="2200" b="1" dirty="0">
                <a:solidFill>
                  <a:srgbClr val="002C59"/>
                </a:solidFill>
              </a:rPr>
              <a:t>Gutachtertätigkeit</a:t>
            </a:r>
            <a:endParaRPr lang="de-DE" altLang="de-DE" sz="2200" i="1" dirty="0">
              <a:solidFill>
                <a:srgbClr val="002C59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de-DE" altLang="de-DE" sz="2200" b="1" dirty="0">
                <a:solidFill>
                  <a:srgbClr val="002C59"/>
                </a:solidFill>
              </a:rPr>
              <a:t>Andere finanzielle Beziehungen</a:t>
            </a:r>
            <a:br>
              <a:rPr lang="de-DE" altLang="de-DE" sz="2000" b="1" dirty="0">
                <a:solidFill>
                  <a:srgbClr val="002C59"/>
                </a:solidFill>
              </a:rPr>
            </a:br>
            <a:endParaRPr lang="de-CH" altLang="de-DE" sz="2000" i="1" dirty="0">
              <a:solidFill>
                <a:srgbClr val="002C59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00EA47D-1034-3BB6-9D37-8D170C036181}"/>
              </a:ext>
            </a:extLst>
          </p:cNvPr>
          <p:cNvSpPr txBox="1"/>
          <p:nvPr/>
        </p:nvSpPr>
        <p:spPr>
          <a:xfrm>
            <a:off x="443372" y="301278"/>
            <a:ext cx="11305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dirty="0">
              <a:solidFill>
                <a:srgbClr val="FF0000"/>
              </a:solidFill>
            </a:endParaRPr>
          </a:p>
        </p:txBody>
      </p:sp>
      <p:pic>
        <p:nvPicPr>
          <p:cNvPr id="4" name="Grafik 3" descr="Ein Bild, das Text enthält.&#10;&#10;Automatisch generierte Beschreibung">
            <a:extLst>
              <a:ext uri="{FF2B5EF4-FFF2-40B4-BE49-F238E27FC236}">
                <a16:creationId xmlns:a16="http://schemas.microsoft.com/office/drawing/2014/main" id="{2B8EC835-0093-9DA6-963D-A524ED4A4C2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68"/>
          <a:stretch/>
        </p:blipFill>
        <p:spPr>
          <a:xfrm>
            <a:off x="0" y="0"/>
            <a:ext cx="2495600" cy="1534365"/>
          </a:xfrm>
          <a:prstGeom prst="rect">
            <a:avLst/>
          </a:prstGeom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CD74D4B3-DE74-3539-DF36-2C6B8CBB1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1624" y="749398"/>
            <a:ext cx="9217024" cy="461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81000" indent="-381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buNone/>
            </a:pPr>
            <a:r>
              <a:rPr lang="de-DE" altLang="de-DE" b="1" dirty="0">
                <a:solidFill>
                  <a:srgbClr val="002C59"/>
                </a:solidFill>
              </a:rPr>
              <a:t>Offenlegung potentieller Interessenkonflikte</a:t>
            </a:r>
            <a:endParaRPr lang="de-DE" altLang="de-DE" sz="2200" b="1" dirty="0">
              <a:solidFill>
                <a:srgbClr val="002C59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fdd9fcbe-f7a9-485c-9b81-35956e41fd58"/>
</p:tagLst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BE37F954E57234EBC102537F6B812BB" ma:contentTypeVersion="2" ma:contentTypeDescription="Ein neues Dokument erstellen." ma:contentTypeScope="" ma:versionID="680bf6f333769c94ddc554da7a3ccd1f">
  <xsd:schema xmlns:xsd="http://www.w3.org/2001/XMLSchema" xmlns:xs="http://www.w3.org/2001/XMLSchema" xmlns:p="http://schemas.microsoft.com/office/2006/metadata/properties" xmlns:ns2="4ee812db-75b8-42e9-9ded-97e2b1c273a8" targetNamespace="http://schemas.microsoft.com/office/2006/metadata/properties" ma:root="true" ma:fieldsID="9d9f096acc5b3ea61ceacaa8926c4a67" ns2:_="">
    <xsd:import namespace="4ee812db-75b8-42e9-9ded-97e2b1c273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e812db-75b8-42e9-9ded-97e2b1c273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1EC76C-F540-42E8-B062-B25F047FFEE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0C60E75-FF24-4CE7-86F9-540D5394EC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F8EAF7-2107-4985-A806-970C70A91E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e812db-75b8-42e9-9ded-97e2b1c273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Macintosh PowerPoint</Application>
  <PresentationFormat>Breitbild</PresentationFormat>
  <Paragraphs>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Standarddesign</vt:lpstr>
      <vt:lpstr>PowerPoint-Präsentation</vt:lpstr>
    </vt:vector>
  </TitlesOfParts>
  <Company>B. 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B. S.</dc:creator>
  <cp:lastModifiedBy>Nina Toy</cp:lastModifiedBy>
  <cp:revision>16</cp:revision>
  <dcterms:created xsi:type="dcterms:W3CDTF">2008-09-02T17:47:46Z</dcterms:created>
  <dcterms:modified xsi:type="dcterms:W3CDTF">2022-11-09T10:37:25Z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0x010100BBE37F954E57234EBC102537F6B812BB</vt:lpwstr>
  </property>
</Properties>
</file>